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accent2">
                <a:lumMod val="60000"/>
                <a:lumOff val="40000"/>
                <a:alpha val="88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Мини-мастер-классы и спектакли дальневосточных сказок</a:t>
            </a:r>
            <a:endParaRPr lang="ru-RU" dirty="0"/>
          </a:p>
        </p:txBody>
      </p:sp>
      <p:pic>
        <p:nvPicPr>
          <p:cNvPr id="6146" name="Picture 2" descr="C:\Users\Asus\Desktop\22-12-2020_13-00-14\логотипСказка_текстура_северное_сия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000924" cy="4949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043494" cy="622619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Чтение и просмотр сказок влияет на интеллектуальное развитие ребенка, обогащение его словарного запаса. Отношения между персонажами и сюжет помогают понять причины поступка и его последствия. Сказка показывает прямую зависимость между нравственными качествами человека и конкретными жизненными ситуациями, в которые он попадает. Она учит самому ценному качеству – умению сопереживать, понимать другого героя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02612">
            <a:off x="1440625" y="3467790"/>
            <a:ext cx="2182278" cy="290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C:\Users\Asus\Desktop\16-12-2020_08-56-33\F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45544">
            <a:off x="122623" y="727716"/>
            <a:ext cx="3339576" cy="2504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5114932" cy="61547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После каждой сказки идет ее обсуждение, отгадываются загадки, разучиваются национальные термины или проводится мини мастер классы, детям предлагается нарисовать   узор народов Севера, раскрасить животное из просмотренной сказки или сделать аппликацию.</a:t>
            </a:r>
            <a:endParaRPr lang="ru-RU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073687"/>
            <a:ext cx="3570281" cy="47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31543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После этого проводится рефлексия, дети заполняют опросные листы, делятся впечатлениями, фотографируются с героями сказок.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89712"/>
            <a:ext cx="8319280" cy="3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Asus\Desktop\16-12-2020_08-56-33\F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406920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74638"/>
            <a:ext cx="3900486" cy="59404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Ребятам очень нравится когда они выступают как артисты в незнакомой сказке, конечно тогда большая роль отводится сказителю. Сегодня мы с вами попробуем себя в роли героев сказки.</a:t>
            </a:r>
            <a:endParaRPr lang="ru-RU" sz="3200" dirty="0"/>
          </a:p>
        </p:txBody>
      </p:sp>
      <p:pic>
        <p:nvPicPr>
          <p:cNvPr id="5122" name="Picture 2" descr="C:\Users\Asus\Desktop\22-12-2020_13-00-14\Как_олень_к_человеку_приш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354090" cy="615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147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Мини-мастер-классы и спектакли дальневосточных сказок</vt:lpstr>
      <vt:lpstr>Чтение и просмотр сказок влияет на интеллектуальное развитие ребенка, обогащение его словарного запаса. Отношения между персонажами и сюжет помогают понять причины поступка и его последствия. Сказка показывает прямую зависимость между нравственными качествами человека и конкретными жизненными ситуациями, в которые он попадает. Она учит самому ценному качеству – умению сопереживать, понимать другого героя.</vt:lpstr>
      <vt:lpstr>После каждой сказки идет ее обсуждение, отгадываются загадки, разучиваются национальные термины или проводится мини мастер классы, детям предлагается нарисовать   узор народов Севера, раскрасить животное из просмотренной сказки или сделать аппликацию.</vt:lpstr>
      <vt:lpstr>После этого проводится рефлексия, дети заполняют опросные листы, делятся впечатлениями, фотографируются с героями сказок.</vt:lpstr>
      <vt:lpstr>Ребятам очень нравится когда они выступают как артисты в незнакомой сказке, конечно тогда большая роль отводится сказителю. Сегодня мы с вами попробуем себя в роли героев сказки.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17</cp:revision>
  <dcterms:created xsi:type="dcterms:W3CDTF">2020-12-23T09:42:57Z</dcterms:created>
  <dcterms:modified xsi:type="dcterms:W3CDTF">2020-12-23T12:36:01Z</dcterms:modified>
</cp:coreProperties>
</file>